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64A1-9D2A-4B4F-A7A6-6FF97A9AEAA9}" type="datetimeFigureOut">
              <a:rPr lang="ru-RU" smtClean="0"/>
              <a:t>17.04.2022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FCB3B-E3DB-46CE-8CE2-3FE0F2BB0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5893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64A1-9D2A-4B4F-A7A6-6FF97A9AEAA9}" type="datetimeFigureOut">
              <a:rPr lang="ru-RU" smtClean="0"/>
              <a:t>17.04.2022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FCB3B-E3DB-46CE-8CE2-3FE0F2BB0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1389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64A1-9D2A-4B4F-A7A6-6FF97A9AEAA9}" type="datetimeFigureOut">
              <a:rPr lang="ru-RU" smtClean="0"/>
              <a:t>17.04.2022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FCB3B-E3DB-46CE-8CE2-3FE0F2BB0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0140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64A1-9D2A-4B4F-A7A6-6FF97A9AEAA9}" type="datetimeFigureOut">
              <a:rPr lang="ru-RU" smtClean="0"/>
              <a:t>17.04.2022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FCB3B-E3DB-46CE-8CE2-3FE0F2BB0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893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64A1-9D2A-4B4F-A7A6-6FF97A9AEAA9}" type="datetimeFigureOut">
              <a:rPr lang="ru-RU" smtClean="0"/>
              <a:t>17.04.2022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FCB3B-E3DB-46CE-8CE2-3FE0F2BB0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3199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64A1-9D2A-4B4F-A7A6-6FF97A9AEAA9}" type="datetimeFigureOut">
              <a:rPr lang="ru-RU" smtClean="0"/>
              <a:t>17.04.2022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FCB3B-E3DB-46CE-8CE2-3FE0F2BB0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7749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64A1-9D2A-4B4F-A7A6-6FF97A9AEAA9}" type="datetimeFigureOut">
              <a:rPr lang="ru-RU" smtClean="0"/>
              <a:t>17.04.2022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FCB3B-E3DB-46CE-8CE2-3FE0F2BB0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1191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64A1-9D2A-4B4F-A7A6-6FF97A9AEAA9}" type="datetimeFigureOut">
              <a:rPr lang="ru-RU" smtClean="0"/>
              <a:t>17.04.2022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FCB3B-E3DB-46CE-8CE2-3FE0F2BB0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6234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64A1-9D2A-4B4F-A7A6-6FF97A9AEAA9}" type="datetimeFigureOut">
              <a:rPr lang="ru-RU" smtClean="0"/>
              <a:t>17.04.2022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FCB3B-E3DB-46CE-8CE2-3FE0F2BB0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5356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64A1-9D2A-4B4F-A7A6-6FF97A9AEAA9}" type="datetimeFigureOut">
              <a:rPr lang="ru-RU" smtClean="0"/>
              <a:t>17.04.2022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FCB3B-E3DB-46CE-8CE2-3FE0F2BB0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3466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64A1-9D2A-4B4F-A7A6-6FF97A9AEAA9}" type="datetimeFigureOut">
              <a:rPr lang="ru-RU" smtClean="0"/>
              <a:t>17.04.2022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FCB3B-E3DB-46CE-8CE2-3FE0F2BB0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9293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6164A1-9D2A-4B4F-A7A6-6FF97A9AEAA9}" type="datetimeFigureOut">
              <a:rPr lang="ru-RU" smtClean="0"/>
              <a:t>17.04.2022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FCB3B-E3DB-46CE-8CE2-3FE0F2BB0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2042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7624" y="1844824"/>
            <a:ext cx="6617517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600" dirty="0" smtClean="0"/>
              <a:t>-</a:t>
            </a:r>
            <a:r>
              <a:rPr lang="en-US" sz="16600" dirty="0" err="1" smtClean="0"/>
              <a:t>er</a:t>
            </a:r>
            <a:r>
              <a:rPr lang="en-US" sz="16600" dirty="0" smtClean="0"/>
              <a:t> - </a:t>
            </a:r>
            <a:r>
              <a:rPr lang="en-US" sz="16600" dirty="0"/>
              <a:t>[ə</a:t>
            </a:r>
            <a:r>
              <a:rPr lang="en-US" sz="16600" dirty="0" smtClean="0"/>
              <a:t>]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6998169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31335" y="2492896"/>
            <a:ext cx="9175335" cy="1470025"/>
          </a:xfrm>
        </p:spPr>
        <p:txBody>
          <a:bodyPr>
            <a:noAutofit/>
          </a:bodyPr>
          <a:lstStyle/>
          <a:p>
            <a:r>
              <a:rPr lang="en-US" sz="6000" dirty="0" smtClean="0"/>
              <a:t>It's </a:t>
            </a:r>
            <a:r>
              <a:rPr lang="en-US" sz="6000" b="1" dirty="0" smtClean="0"/>
              <a:t>hot</a:t>
            </a:r>
            <a:r>
              <a:rPr lang="en-US" sz="6000" dirty="0" smtClean="0"/>
              <a:t> today. </a:t>
            </a: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en-US" sz="6000" dirty="0" smtClean="0"/>
              <a:t>It was </a:t>
            </a:r>
            <a:r>
              <a:rPr lang="en-US" sz="6000" b="1" dirty="0" smtClean="0"/>
              <a:t>hotter</a:t>
            </a:r>
            <a:r>
              <a:rPr lang="en-US" sz="6000" dirty="0" smtClean="0"/>
              <a:t> yesterday. </a:t>
            </a: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en-US" sz="6000" dirty="0" smtClean="0"/>
              <a:t>Tomorrow will be </a:t>
            </a: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en-US" sz="6000" b="1" dirty="0" smtClean="0"/>
              <a:t>the hottest </a:t>
            </a:r>
            <a:r>
              <a:rPr lang="en-US" sz="6000" dirty="0" smtClean="0"/>
              <a:t>day.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262397692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10</Words>
  <Application>Microsoft Office PowerPoint</Application>
  <PresentationFormat>Экран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It's hot today.   It was hotter yesterday.   Tomorrow will be  the hottest day.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</cp:revision>
  <dcterms:created xsi:type="dcterms:W3CDTF">2022-04-17T09:02:39Z</dcterms:created>
  <dcterms:modified xsi:type="dcterms:W3CDTF">2022-04-17T09:14:40Z</dcterms:modified>
</cp:coreProperties>
</file>