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247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36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8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10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074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497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542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2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8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23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4EED8-08E8-49B7-95D0-03E67159B657}" type="datetimeFigureOut">
              <a:rPr lang="ru-RU" smtClean="0"/>
              <a:t>13.04.2022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CD66F-08C7-4AF9-96D9-23519FDD1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07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ds140.omsk.obr55.ru/files/2021/12/hello_html_734ef7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76" y="1014165"/>
            <a:ext cx="3842321" cy="2476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thumbs.dreamstime.com/b/%D0%BF-%D0%BE%D0%B2%D0%B5%D1%86-%D0%BC%D0%B0-%D1%8C%D1%87%D0%B8%D0%BA%D0%B0-%D1%88%D0%B0%D1%80%D0%B6%D0%B0-%D0%B2-%D0%B1%D0%B0%D1%81%D1%81%D0%B5%D0%B9%D0%BD%D0%B5-8251638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014165"/>
            <a:ext cx="4360892" cy="58842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un9-22.userapi.com/sun9-16/impg/mZBck3QUvv3glHUwe994gjXF-tX3XT7LwnLMcA/gnSg2M8jLdk.jpg?size=604x604&amp;quality=96&amp;sign=40def7809f583e479da19178cf3c3c39&amp;type=albu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56" y="3370647"/>
            <a:ext cx="3499162" cy="34991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35696" y="107284"/>
            <a:ext cx="53998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I’m the Best Swimmer!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0710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16832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I have books. </a:t>
            </a:r>
            <a:r>
              <a:rPr lang="en-US" sz="4800" i="1" u="sng" dirty="0"/>
              <a:t>The first </a:t>
            </a:r>
            <a:r>
              <a:rPr lang="en-US" sz="4800" dirty="0"/>
              <a:t>book is my book. </a:t>
            </a:r>
            <a:r>
              <a:rPr lang="en-US" sz="4800" i="1" u="sng" dirty="0"/>
              <a:t>The second </a:t>
            </a:r>
            <a:r>
              <a:rPr lang="en-US" sz="4800" dirty="0"/>
              <a:t>book is my father’s book. </a:t>
            </a:r>
            <a:r>
              <a:rPr lang="ru-RU" sz="4800" i="1" u="sng" dirty="0" err="1"/>
              <a:t>The</a:t>
            </a:r>
            <a:r>
              <a:rPr lang="ru-RU" sz="4800" i="1" u="sng" dirty="0"/>
              <a:t> </a:t>
            </a:r>
            <a:r>
              <a:rPr lang="ru-RU" sz="4800" i="1" u="sng" dirty="0" err="1"/>
              <a:t>third</a:t>
            </a:r>
            <a:r>
              <a:rPr lang="ru-RU" sz="4800" i="1" u="sng" dirty="0"/>
              <a:t> </a:t>
            </a:r>
            <a:r>
              <a:rPr lang="ru-RU" sz="4800" dirty="0" err="1"/>
              <a:t>book</a:t>
            </a:r>
            <a:r>
              <a:rPr lang="ru-RU" sz="4800" dirty="0"/>
              <a:t> </a:t>
            </a:r>
            <a:r>
              <a:rPr lang="ru-RU" sz="4800" dirty="0" err="1"/>
              <a:t>is</a:t>
            </a:r>
            <a:r>
              <a:rPr lang="ru-RU" sz="4800" dirty="0"/>
              <a:t> </a:t>
            </a:r>
            <a:r>
              <a:rPr lang="ru-RU" sz="4800" dirty="0" err="1"/>
              <a:t>my</a:t>
            </a:r>
            <a:r>
              <a:rPr lang="ru-RU" sz="4800" dirty="0"/>
              <a:t> </a:t>
            </a:r>
            <a:r>
              <a:rPr lang="ru-RU" sz="4800" dirty="0" err="1"/>
              <a:t>sister’s</a:t>
            </a:r>
            <a:r>
              <a:rPr lang="ru-RU" sz="4800" dirty="0"/>
              <a:t> </a:t>
            </a:r>
            <a:r>
              <a:rPr lang="ru-RU" sz="4800" dirty="0" err="1"/>
              <a:t>book</a:t>
            </a:r>
            <a:r>
              <a:rPr lang="ru-RU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574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0443" y="404663"/>
            <a:ext cx="662219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/>
              <a:t>Ordinal numbers</a:t>
            </a:r>
            <a:endParaRPr lang="ru-RU" sz="7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132856"/>
            <a:ext cx="874406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/>
              <a:t>First</a:t>
            </a:r>
            <a:r>
              <a:rPr lang="ru-RU" sz="6000" dirty="0" smtClean="0"/>
              <a:t> </a:t>
            </a:r>
            <a:r>
              <a:rPr lang="en-US" sz="6000" dirty="0" smtClean="0"/>
              <a:t> [</a:t>
            </a:r>
            <a:r>
              <a:rPr lang="en-US" sz="6000" dirty="0" err="1" smtClean="0"/>
              <a:t>fɜːst</a:t>
            </a:r>
            <a:r>
              <a:rPr lang="en-US" sz="6000" dirty="0" smtClean="0"/>
              <a:t>]</a:t>
            </a:r>
            <a:r>
              <a:rPr lang="ru-RU" sz="6000" dirty="0" smtClean="0"/>
              <a:t> – первый</a:t>
            </a:r>
          </a:p>
          <a:p>
            <a:r>
              <a:rPr lang="en-US" sz="6000" dirty="0" smtClean="0"/>
              <a:t>Second</a:t>
            </a:r>
            <a:r>
              <a:rPr lang="ru-RU" sz="6000" dirty="0" smtClean="0"/>
              <a:t> </a:t>
            </a:r>
            <a:r>
              <a:rPr lang="en-US" sz="6000" dirty="0" smtClean="0"/>
              <a:t> [ˈ</a:t>
            </a:r>
            <a:r>
              <a:rPr lang="en-US" sz="6000" dirty="0" err="1" smtClean="0"/>
              <a:t>sekənd</a:t>
            </a:r>
            <a:r>
              <a:rPr lang="en-US" sz="6000" dirty="0" smtClean="0"/>
              <a:t>]</a:t>
            </a:r>
            <a:r>
              <a:rPr lang="ru-RU" sz="6000" dirty="0" smtClean="0"/>
              <a:t> – второй</a:t>
            </a:r>
          </a:p>
          <a:p>
            <a:r>
              <a:rPr lang="en-US" sz="6000" dirty="0" smtClean="0"/>
              <a:t>Third</a:t>
            </a:r>
            <a:r>
              <a:rPr lang="ru-RU" sz="6000" dirty="0" smtClean="0"/>
              <a:t> </a:t>
            </a:r>
            <a:r>
              <a:rPr lang="el-GR" sz="6000" dirty="0"/>
              <a:t>[θ</a:t>
            </a:r>
            <a:r>
              <a:rPr lang="en-US" sz="6000" dirty="0" err="1"/>
              <a:t>ɜːd</a:t>
            </a:r>
            <a:r>
              <a:rPr lang="en-US" sz="6000" dirty="0" smtClean="0"/>
              <a:t>]</a:t>
            </a:r>
            <a:r>
              <a:rPr lang="ru-RU" sz="6000" dirty="0" smtClean="0"/>
              <a:t> – третий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5665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0479" y="332656"/>
            <a:ext cx="777686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You must translate these phrases into Russian.</a:t>
            </a:r>
            <a:endParaRPr lang="ru-RU" sz="4800" b="1" dirty="0"/>
          </a:p>
          <a:p>
            <a:r>
              <a:rPr lang="en-US" sz="4800" dirty="0"/>
              <a:t> </a:t>
            </a:r>
            <a:endParaRPr lang="ru-RU" sz="4800" dirty="0"/>
          </a:p>
          <a:p>
            <a:r>
              <a:rPr lang="en-US" sz="4800" dirty="0"/>
              <a:t>1. the first </a:t>
            </a:r>
            <a:r>
              <a:rPr lang="en-US" sz="4800" dirty="0" smtClean="0"/>
              <a:t>car</a:t>
            </a:r>
            <a:endParaRPr lang="ru-RU" sz="4800" dirty="0"/>
          </a:p>
          <a:p>
            <a:r>
              <a:rPr lang="en-US" sz="4800" dirty="0"/>
              <a:t>2. the third </a:t>
            </a:r>
            <a:r>
              <a:rPr lang="en-US" sz="4800" dirty="0" smtClean="0"/>
              <a:t>girl</a:t>
            </a:r>
            <a:endParaRPr lang="ru-RU" sz="4800" dirty="0"/>
          </a:p>
          <a:p>
            <a:r>
              <a:rPr lang="en-US" sz="4800" dirty="0"/>
              <a:t>3. the second </a:t>
            </a:r>
            <a:r>
              <a:rPr lang="en-US" sz="4800" dirty="0" smtClean="0"/>
              <a:t>day</a:t>
            </a:r>
            <a:endParaRPr lang="ru-RU" sz="4800" dirty="0"/>
          </a:p>
          <a:p>
            <a:r>
              <a:rPr lang="en-US" sz="4800" dirty="0"/>
              <a:t>4. the third </a:t>
            </a:r>
            <a:r>
              <a:rPr lang="en-US" sz="4800" dirty="0" smtClean="0"/>
              <a:t>book</a:t>
            </a:r>
            <a:endParaRPr lang="ru-RU" sz="4800" dirty="0"/>
          </a:p>
          <a:p>
            <a:r>
              <a:rPr lang="en-US" sz="4800" dirty="0"/>
              <a:t>5. the first month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6195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62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2022-04-13T17:46:08Z</dcterms:created>
  <dcterms:modified xsi:type="dcterms:W3CDTF">2022-04-13T18:30:37Z</dcterms:modified>
</cp:coreProperties>
</file>