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37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7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3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4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71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4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1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34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2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0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29E5F-A275-449F-B081-E0CF90AE4F2B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48EF-19DB-4892-A289-7AC02F460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2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ulino58.ru/wp-content/uploads/c/5/f/c5f31508f99c13afd43ab8d0120f592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0" y="332656"/>
            <a:ext cx="9175870" cy="64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s of the Year Song  _ 12 Months of the Year Song for Kids _ The Kiboom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на англ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36712"/>
            <a:ext cx="8944994" cy="50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Экран (4:3)</PresentationFormat>
  <Paragraphs>0</Paragraphs>
  <Slides>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2022-04-02T11:18:32Z</dcterms:created>
  <dcterms:modified xsi:type="dcterms:W3CDTF">2022-04-03T15:33:45Z</dcterms:modified>
</cp:coreProperties>
</file>