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3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4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5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6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3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2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0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3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1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2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9611-6F63-4F16-9FE3-875B6806E9A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3201-9A1A-4B61-9E46-8EEBF7C25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07" y="1484784"/>
            <a:ext cx="9116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Clock, clock, clock,</a:t>
            </a:r>
            <a:endParaRPr lang="ru-RU" sz="6000" dirty="0"/>
          </a:p>
          <a:p>
            <a:pPr algn="ctr"/>
            <a:r>
              <a:rPr lang="en-US" sz="6000" dirty="0"/>
              <a:t>A dog plays with a frog,</a:t>
            </a:r>
            <a:endParaRPr lang="ru-RU" sz="6000" dirty="0"/>
          </a:p>
          <a:p>
            <a:pPr algn="ctr"/>
            <a:r>
              <a:rPr lang="en-US" sz="6000" dirty="0"/>
              <a:t>The frog plays with the dog,</a:t>
            </a:r>
            <a:endParaRPr lang="ru-RU" sz="6000" dirty="0"/>
          </a:p>
          <a:p>
            <a:pPr algn="ctr"/>
            <a:r>
              <a:rPr lang="en-US" sz="6000" dirty="0"/>
              <a:t>Clock, clock, clock.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574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G2TDDlDeuP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" y="836712"/>
            <a:ext cx="9115963" cy="51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2202" y="18864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Desert – </a:t>
            </a:r>
            <a:r>
              <a:rPr lang="ru-RU" sz="4000" dirty="0"/>
              <a:t>пустыня</a:t>
            </a:r>
          </a:p>
          <a:p>
            <a:r>
              <a:rPr lang="en-US" sz="4000" dirty="0"/>
              <a:t>Jungle – </a:t>
            </a:r>
            <a:r>
              <a:rPr lang="ru-RU" sz="4000" dirty="0"/>
              <a:t>джунгли</a:t>
            </a:r>
          </a:p>
          <a:p>
            <a:r>
              <a:rPr lang="en-US" sz="4000" dirty="0"/>
              <a:t>Mountains – </a:t>
            </a:r>
            <a:r>
              <a:rPr lang="ru-RU" sz="4000" dirty="0"/>
              <a:t>горы</a:t>
            </a:r>
          </a:p>
          <a:p>
            <a:r>
              <a:rPr lang="en-US" sz="4000" dirty="0"/>
              <a:t>Sea – </a:t>
            </a:r>
            <a:r>
              <a:rPr lang="ru-RU" sz="4000" dirty="0"/>
              <a:t>море</a:t>
            </a:r>
          </a:p>
          <a:p>
            <a:r>
              <a:rPr lang="en-US" sz="4000" dirty="0"/>
              <a:t>Ice – </a:t>
            </a:r>
            <a:r>
              <a:rPr lang="ru-RU" sz="4000" dirty="0"/>
              <a:t>лёд</a:t>
            </a:r>
          </a:p>
          <a:p>
            <a:r>
              <a:rPr lang="en-US" sz="4000" dirty="0"/>
              <a:t>Penguin – </a:t>
            </a:r>
            <a:r>
              <a:rPr lang="ru-RU" sz="4000" dirty="0"/>
              <a:t>пингвин</a:t>
            </a:r>
          </a:p>
          <a:p>
            <a:r>
              <a:rPr lang="en-US" sz="4000" dirty="0"/>
              <a:t>Tiger – </a:t>
            </a:r>
            <a:r>
              <a:rPr lang="ru-RU" sz="4000" dirty="0"/>
              <a:t>тигр</a:t>
            </a:r>
          </a:p>
          <a:p>
            <a:r>
              <a:rPr lang="en-US" sz="4000" dirty="0"/>
              <a:t>Kangaroo – </a:t>
            </a:r>
            <a:r>
              <a:rPr lang="ru-RU" sz="4000" dirty="0"/>
              <a:t>кенгуру</a:t>
            </a:r>
          </a:p>
          <a:p>
            <a:r>
              <a:rPr lang="en-US" sz="4000" dirty="0"/>
              <a:t>Whale – </a:t>
            </a:r>
            <a:r>
              <a:rPr lang="ru-RU" sz="4000" dirty="0" smtClean="0"/>
              <a:t>кит</a:t>
            </a:r>
          </a:p>
          <a:p>
            <a:r>
              <a:rPr lang="ru-RU" sz="4000" dirty="0" err="1" smtClean="0"/>
              <a:t>Yak</a:t>
            </a:r>
            <a:r>
              <a:rPr lang="ru-RU" sz="4000" dirty="0" smtClean="0"/>
              <a:t> </a:t>
            </a:r>
            <a:r>
              <a:rPr lang="ru-RU" sz="4000" dirty="0"/>
              <a:t>– як</a:t>
            </a:r>
          </a:p>
        </p:txBody>
      </p:sp>
    </p:spTree>
    <p:extLst>
      <p:ext uri="{BB962C8B-B14F-4D97-AF65-F5344CB8AC3E}">
        <p14:creationId xmlns:p14="http://schemas.microsoft.com/office/powerpoint/2010/main" val="40882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5b335d1e6c7dfd6da5a38b7b7d3414c4_l-515095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548680"/>
            <a:ext cx="86677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cepic.ru/wp-content/uploads/2018/11/DIm-oRXWsAA0K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4" cy="56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bs.twimg.com/media/EwFm35SVkAsQbV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241223/pub_5dfda9f2f73d9d00aee5875b_5dfdcdb992414d00af6e30a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5750"/>
            <a:ext cx="6432649" cy="60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1380"/>
            <a:ext cx="86726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2022-04-10T10:51:24Z</dcterms:created>
  <dcterms:modified xsi:type="dcterms:W3CDTF">2022-04-11T06:24:17Z</dcterms:modified>
</cp:coreProperties>
</file>